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배달의민족 한나" panose="02000503000000020003" pitchFamily="2" charset="-127"/>
      <p:regular r:id="rId30"/>
    </p:embeddedFont>
    <p:embeddedFont>
      <p:font typeface="1훈새마을운동 R" panose="02020603020101020101" pitchFamily="18" charset="-127"/>
      <p:regular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MCU-OS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6061" r="13286" b="19811"/>
          <a:stretch/>
        </p:blipFill>
        <p:spPr>
          <a:xfrm>
            <a:off x="959475" y="2511889"/>
            <a:ext cx="1770846" cy="1762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t="15023" r="22113" b="29953"/>
          <a:stretch/>
        </p:blipFill>
        <p:spPr>
          <a:xfrm>
            <a:off x="6226525" y="2388808"/>
            <a:ext cx="2005676" cy="2009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424" r="7153"/>
          <a:stretch/>
        </p:blipFill>
        <p:spPr>
          <a:xfrm>
            <a:off x="3512506" y="2419257"/>
            <a:ext cx="1931834" cy="1948206"/>
          </a:xfrm>
          <a:prstGeom prst="rect">
            <a:avLst/>
          </a:prstGeom>
        </p:spPr>
      </p:pic>
      <p:sp>
        <p:nvSpPr>
          <p:cNvPr id="12" name="TextBox 115"/>
          <p:cNvSpPr txBox="1"/>
          <p:nvPr/>
        </p:nvSpPr>
        <p:spPr>
          <a:xfrm>
            <a:off x="677354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Windows</a:t>
            </a:r>
          </a:p>
        </p:txBody>
      </p:sp>
      <p:sp>
        <p:nvSpPr>
          <p:cNvPr id="13" name="TextBox 115"/>
          <p:cNvSpPr txBox="1"/>
          <p:nvPr/>
        </p:nvSpPr>
        <p:spPr>
          <a:xfrm>
            <a:off x="338258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</p:txBody>
      </p:sp>
      <p:sp>
        <p:nvSpPr>
          <p:cNvPr id="14" name="TextBox 115"/>
          <p:cNvSpPr txBox="1"/>
          <p:nvPr/>
        </p:nvSpPr>
        <p:spPr>
          <a:xfrm>
            <a:off x="613352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Mac OS X</a:t>
            </a:r>
          </a:p>
        </p:txBody>
      </p:sp>
      <p:sp>
        <p:nvSpPr>
          <p:cNvPr id="15" name="TextBox 115"/>
          <p:cNvSpPr txBox="1"/>
          <p:nvPr/>
        </p:nvSpPr>
        <p:spPr>
          <a:xfrm>
            <a:off x="749061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VC Compiler</a:t>
            </a:r>
          </a:p>
        </p:txBody>
      </p:sp>
      <p:sp>
        <p:nvSpPr>
          <p:cNvPr id="16" name="TextBox 115"/>
          <p:cNvSpPr txBox="1"/>
          <p:nvPr/>
        </p:nvSpPr>
        <p:spPr>
          <a:xfrm>
            <a:off x="3382586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3526" y="506023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MCU-POSIX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file4.uf.tistory.com/image/124B0341512B5E562E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10" y="1001593"/>
            <a:ext cx="4457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ncrunch.com/wp-content/uploads/2016/03/Cygwin_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r="30787"/>
          <a:stretch/>
        </p:blipFill>
        <p:spPr bwMode="auto">
          <a:xfrm>
            <a:off x="863674" y="2268642"/>
            <a:ext cx="2736390" cy="29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5"/>
          <p:cNvSpPr txBox="1"/>
          <p:nvPr/>
        </p:nvSpPr>
        <p:spPr>
          <a:xfrm>
            <a:off x="1136032" y="530660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Cygwin</a:t>
            </a:r>
          </a:p>
        </p:txBody>
      </p:sp>
    </p:spTree>
    <p:extLst>
      <p:ext uri="{BB962C8B-B14F-4D97-AF65-F5344CB8AC3E}">
        <p14:creationId xmlns:p14="http://schemas.microsoft.com/office/powerpoint/2010/main" val="7367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5"/>
          <p:cNvSpPr txBox="1"/>
          <p:nvPr/>
        </p:nvSpPr>
        <p:spPr>
          <a:xfrm>
            <a:off x="2021255" y="5639371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Lite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80" y="2197825"/>
            <a:ext cx="1760925" cy="3015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5704945" y="2760518"/>
            <a:ext cx="1649359" cy="1621285"/>
          </a:xfrm>
          <a:prstGeom prst="rect">
            <a:avLst/>
          </a:prstGeom>
        </p:spPr>
      </p:pic>
      <p:sp>
        <p:nvSpPr>
          <p:cNvPr id="11" name="TextBox 115"/>
          <p:cNvSpPr txBox="1"/>
          <p:nvPr/>
        </p:nvSpPr>
        <p:spPr>
          <a:xfrm>
            <a:off x="5858248" y="4381803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1" y="2196635"/>
            <a:ext cx="1749681" cy="301616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195101" y="2075655"/>
            <a:ext cx="174968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10106" y="2165622"/>
            <a:ext cx="0" cy="301616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5"/>
          <p:cNvSpPr txBox="1"/>
          <p:nvPr/>
        </p:nvSpPr>
        <p:spPr>
          <a:xfrm>
            <a:off x="6139655" y="181404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색상변환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5536" y="181404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길이측정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21360581">
            <a:off x="4102153" y="3976090"/>
            <a:ext cx="466768" cy="241139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2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703" y="4070818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file2.uf.tistory.com/image/131C37504E1FBE6A36CB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25" y="267993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구현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b="22545"/>
          <a:stretch/>
        </p:blipFill>
        <p:spPr>
          <a:xfrm>
            <a:off x="863674" y="1808043"/>
            <a:ext cx="7209902" cy="41821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16620"/>
          <a:stretch/>
        </p:blipFill>
        <p:spPr>
          <a:xfrm>
            <a:off x="1765172" y="2259255"/>
            <a:ext cx="6517767" cy="4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제어기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(DRC)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15"/>
          <p:cNvSpPr txBox="1"/>
          <p:nvPr/>
        </p:nvSpPr>
        <p:spPr>
          <a:xfrm>
            <a:off x="3525058" y="5098357"/>
            <a:ext cx="2191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Motion controller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2" name="Picture 4" descr="https://pbs.twimg.com/media/CsSL-wbUkAApZ2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16055" r="21932" b="21320"/>
          <a:stretch/>
        </p:blipFill>
        <p:spPr bwMode="auto">
          <a:xfrm>
            <a:off x="3058794" y="2341218"/>
            <a:ext cx="3128646" cy="24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제어기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(DRC)-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모션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en-US" altLang="ko-KR" sz="8800" b="1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" y="1717188"/>
            <a:ext cx="8648700" cy="47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2278</TotalTime>
  <Words>351</Words>
  <Application>Microsoft Office PowerPoint</Application>
  <PresentationFormat>화면 슬라이드 쇼(4:3)</PresentationFormat>
  <Paragraphs>135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맑은 고딕</vt:lpstr>
      <vt:lpstr>Calibri</vt:lpstr>
      <vt:lpstr>배달의민족 한나</vt:lpstr>
      <vt:lpstr>1훈새마을운동 R</vt:lpstr>
      <vt:lpstr>나눔바른고딕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72</cp:revision>
  <dcterms:created xsi:type="dcterms:W3CDTF">2016-10-02T06:37:28Z</dcterms:created>
  <dcterms:modified xsi:type="dcterms:W3CDTF">2016-10-09T13:29:46Z</dcterms:modified>
</cp:coreProperties>
</file>